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AE77C-01A2-D14A-B11E-A7E709A06342}" v="1" dt="2020-09-01T14:08:39.48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zo Pitaro" userId="64c63df9-7486-40e3-a012-e76e963d2204" providerId="ADAL" clId="{D8EAE77C-01A2-D14A-B11E-A7E709A06342}"/>
    <pc:docChg chg="modSld">
      <pc:chgData name="Enzo Pitaro" userId="64c63df9-7486-40e3-a012-e76e963d2204" providerId="ADAL" clId="{D8EAE77C-01A2-D14A-B11E-A7E709A06342}" dt="2020-09-01T14:08:39.485" v="0" actId="14826"/>
      <pc:docMkLst>
        <pc:docMk/>
      </pc:docMkLst>
      <pc:sldChg chg="modSp">
        <pc:chgData name="Enzo Pitaro" userId="64c63df9-7486-40e3-a012-e76e963d2204" providerId="ADAL" clId="{D8EAE77C-01A2-D14A-B11E-A7E709A06342}" dt="2020-09-01T14:08:39.485" v="0" actId="14826"/>
        <pc:sldMkLst>
          <pc:docMk/>
          <pc:sldMk cId="0" sldId="280"/>
        </pc:sldMkLst>
        <pc:picChg chg="mod">
          <ac:chgData name="Enzo Pitaro" userId="64c63df9-7486-40e3-a012-e76e963d2204" providerId="ADAL" clId="{D8EAE77C-01A2-D14A-B11E-A7E709A06342}" dt="2020-09-01T14:08:39.485" v="0" actId="14826"/>
          <ac:picMkLst>
            <pc:docMk/>
            <pc:sldMk cId="0" sldId="280"/>
            <ac:picMk id="21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4015_EU_it_Compensation_Plan_Training_Slides.jpg" descr="4015_EU_it_Compensation_Plan_Training_Sl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4015_EU_it_Compensation_Plan_Training_Slides10.jpg" descr="4015_EU_it_Compensation_Plan_Training_Slide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4015_EU_it_Compensation_Plan_Training_Slides11.jpg" descr="4015_EU_it_Compensation_Plan_Training_Slides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4015_EU_it_Compensation_Plan_Training_Slides12.jpg" descr="4015_EU_it_Compensation_Plan_Training_Slides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4015_EU_it_Compensation_Plan_Training_Slides13.jpg" descr="4015_EU_it_Compensation_Plan_Training_Slides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4015_EU_it_Compensation_Plan_Training_Slides14.jpg" descr="4015_EU_it_Compensation_Plan_Training_Slides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4015_EU_it_Compensation_Plan_Training_Slides15.jpg" descr="4015_EU_it_Compensation_Plan_Training_Slides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4015_EU_it_Compensation_Plan_Training_Slides16.jpg" descr="4015_EU_it_Compensation_Plan_Training_Slides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4015_EU_it_Compensation_Plan_Training_Slides17.jpg" descr="4015_EU_it_Compensation_Plan_Training_Slides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4015_EU_it_Compensation_Plan_Training_Slides18.jpg" descr="4015_EU_it_Compensation_Plan_Training_Slides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4015_EU_it_Compensation_Plan_Training_Slides19.jpg" descr="4015_EU_it_Compensation_Plan_Training_Slides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4015_EU_it_Compensation_Plan_Training_Slides2.jpg" descr="4015_EU_it_Compensation_Plan_Training_Slide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4015_EU_it_Compensation_Plan_Training_Slides20.jpg" descr="4015_EU_it_Compensation_Plan_Training_Slides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4015_EU_it_Compensation_Plan_Training_Slides21.jpg" descr="4015_EU_it_Compensation_Plan_Training_Slides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4015_EU_it_Compensation_Plan_Training_Slides22.jpg" descr="4015_EU_it_Compensation_Plan_Training_Slides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4015_EU_it_Compensation_Plan_Training_Slides23.jpg" descr="4015_EU_it_Compensation_Plan_Training_Slides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4015_EU_it_Compensation_Plan_Training_Slides24.jpg" descr="4015_EU_it_Compensation_Plan_Training_Slides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4015_EU_it_Compensation_Plan_Training_Slides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4015_EU_it_Compensation_Plan_Training_Slides26.jpg" descr="4015_EU_it_Compensation_Plan_Training_Slides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4015_EU_it_Compensation_Plan_Training_Slides27.jpg" descr="4015_EU_it_Compensation_Plan_Training_Slides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40XX_EU_fr_Compensation_Plan_Training_Slides28.jpg" descr="40XX_EU_fr_Compensation_Plan_Training_Slides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4015_EU_it_Compensation_Plan_Training_Slides3.jpg" descr="4015_EU_it_Compensation_Plan_Training_Slide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4015_EU_it_Compensation_Plan_Training_Slides4.jpg" descr="4015_EU_it_Compensation_Plan_Training_Slide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4015_EU_it_Compensation_Plan_Training_Slides5.jpg" descr="4015_EU_it_Compensation_Plan_Training_Slides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4015_EU_it_Compensation_Plan_Training_Slides6.jpg" descr="4015_EU_it_Compensation_Plan_Training_Slides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4015_EU_it_Compensation_Plan_Training_Slides7.jpg" descr="4015_EU_it_Compensation_Plan_Training_Slides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4015_EU_it_Compensation_Plan_Training_Slides8.jpg" descr="4015_EU_it_Compensation_Plan_Training_Slides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4015_EU_it_Compensation_Plan_Training_Slides9.jpg" descr="4015_EU_it_Compensation_Plan_Training_Slides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Enzo Pitaro</cp:lastModifiedBy>
  <cp:revision>1</cp:revision>
  <dcterms:modified xsi:type="dcterms:W3CDTF">2020-09-01T14:08:41Z</dcterms:modified>
</cp:coreProperties>
</file>