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60" d="100"/>
          <a:sy n="60" d="100"/>
        </p:scale>
        <p:origin x="80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3048000" y="0"/>
            <a:ext cx="18288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5334000" y="946546"/>
            <a:ext cx="13716000" cy="83046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12495609" y="892968"/>
            <a:ext cx="7500938" cy="115550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0" algn="ctr">
              <a:spcBef>
                <a:spcPts val="0"/>
              </a:spcBef>
              <a:buSzTx/>
              <a:buNone/>
              <a:defRPr sz="5200"/>
            </a:lvl2pPr>
            <a:lvl3pPr marL="0" indent="0" algn="ctr">
              <a:spcBef>
                <a:spcPts val="0"/>
              </a:spcBef>
              <a:buSzTx/>
              <a:buNone/>
              <a:defRPr sz="5200"/>
            </a:lvl3pPr>
            <a:lvl4pPr marL="0" indent="0" algn="ctr">
              <a:spcBef>
                <a:spcPts val="0"/>
              </a:spcBef>
              <a:buSzTx/>
              <a:buNone/>
              <a:defRPr sz="5200"/>
            </a:lvl4pPr>
            <a:lvl5pPr marL="0" indent="0" algn="ctr">
              <a:spcBef>
                <a:spcPts val="0"/>
              </a:spcBef>
              <a:buSzTx/>
              <a:buNone/>
              <a:defRPr sz="5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12495609" y="7161609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12495609" y="1250156"/>
            <a:ext cx="7500938" cy="53042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4387453" y="1250156"/>
            <a:ext cx="7500938" cy="1121568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1" name="40XX_EU_fr_Compensation_Plan_Training_Slides.jpg" descr="40XX_EU_fr_Compensation_Plan_Training_Slid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40XX_EU_fr_Compensation_Plan_Training_Slides10.jpg" descr="40XX_EU_fr_Compensation_Plan_Training_Slides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40XX_EU_fr_Compensation_Plan_Training_Slides11.jpg" descr="40XX_EU_fr_Compensation_Plan_Training_Slides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40XX_EU_fr_Compensation_Plan_Training_Slides12.jpg" descr="40XX_EU_fr_Compensation_Plan_Training_Slides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9" name="40XX_EU_fr_Compensation_Plan_Training_Slides13.jpg" descr="40XX_EU_fr_Compensation_Plan_Training_Slides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3" name="40XX_EU_fr_Compensation_Plan_Training_Slides14.jpg" descr="40XX_EU_fr_Compensation_Plan_Training_Slides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40XX_EU_fr_Compensation_Plan_Training_Slides15.jpg" descr="40XX_EU_fr_Compensation_Plan_Training_Slides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40XX_EU_fr_Compensation_Plan_Training_Slides16.jpg" descr="40XX_EU_fr_Compensation_Plan_Training_Slides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5" name="40XX_EU_fr_Compensation_Plan_Training_Slides17.jpg" descr="40XX_EU_fr_Compensation_Plan_Training_Slides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9" name="40XX_EU_fr_Compensation_Plan_Training_Slides18.jpg" descr="40XX_EU_fr_Compensation_Plan_Training_Slides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3" name="40XX_EU_fr_Compensation_Plan_Training_Slides19.jpg" descr="40XX_EU_fr_Compensation_Plan_Training_Slides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40XX_EU_fr_Compensation_Plan_Training_Slides2.jpg" descr="40XX_EU_fr_Compensation_Plan_Training_Slides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7" name="40XX_EU_fr_Compensation_Plan_Training_Slides20.jpg" descr="40XX_EU_fr_Compensation_Plan_Training_Slides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1" name="40XX_EU_fr_Compensation_Plan_Training_Slides21.jpg" descr="40XX_EU_fr_Compensation_Plan_Training_Slides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5" name="40XX_EU_fr_Compensation_Plan_Training_Slides22.jpg" descr="40XX_EU_fr_Compensation_Plan_Training_Slides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09" name="40XX_EU_fr_Compensation_Plan_Training_Slides23.jpg" descr="40XX_EU_fr_Compensation_Plan_Training_Slides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3" name="40XX_EU_fr_Compensation_Plan_Training_Slides24.jpg" descr="40XX_EU_fr_Compensation_Plan_Training_Slides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17" name="40XX_EU_fr_Compensation_Plan_Training_Slides25.jpg" descr="40XX_EU_fr_Compensation_Plan_Training_Slides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1" name="40XX_EU_fr_Compensation_Plan_Training_Slides26.jpg" descr="40XX_EU_fr_Compensation_Plan_Training_Slides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5" name="40XX_EU_fr_Compensation_Plan_Training_Slides27.jpg" descr="40XX_EU_fr_Compensation_Plan_Training_Slides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9" name="40XX_EU_fr_Compensation_Plan_Training_Slides28.jpg" descr="40XX_EU_fr_Compensation_Plan_Training_Slides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9" name="40XX_EU_fr_Compensation_Plan_Training_Slides3.jpg" descr="40XX_EU_fr_Compensation_Plan_Training_Slides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40XX_EU_fr_Compensation_Plan_Training_Slides4.jpg" descr="40XX_EU_fr_Compensation_Plan_Training_Slides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40XX_EU_fr_Compensation_Plan_Training_Slides5.jpg" descr="40XX_EU_fr_Compensation_Plan_Training_Slides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1" name="40XX_EU_fr_Compensation_Plan_Training_Slides6.jpg" descr="40XX_EU_fr_Compensation_Plan_Training_Slides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40XX_EU_fr_Compensation_Plan_Training_Slides7.jpg" descr="40XX_EU_fr_Compensation_Plan_Training_Slides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9" name="40XX_EU_fr_Compensation_Plan_Training_Slides8.jpg" descr="40XX_EU_fr_Compensation_Plan_Training_Slides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2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3" name="40XX_EU_fr_Compensation_Plan_Training_Slides9.jpg" descr="40XX_EU_fr_Compensation_Plan_Training_Slides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Custom</PresentationFormat>
  <Paragraphs>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Helvetica Light</vt:lpstr>
      <vt:lpstr>Helvetica Neue</vt:lpstr>
      <vt:lpstr>Helvetica Neue Light</vt:lpstr>
      <vt:lpstr>Helvetica Neue Medium</vt:lpstr>
      <vt:lpstr>Helvetica Neue Thin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Elaina Bird</cp:lastModifiedBy>
  <cp:revision>1</cp:revision>
  <dcterms:modified xsi:type="dcterms:W3CDTF">2020-09-02T16:57:28Z</dcterms:modified>
</cp:coreProperties>
</file>