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015_EU_de_Compensation_Plan_Training_Slides.jpg" descr="4015_EU_de_Compensation_Plan_Training_Slid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015_EU_de_Compensation_Plan_Training_Slides10.jpg" descr="4015_EU_de_Compensation_Plan_Training_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4015_EU_de_Compensation_Plan_Training_Slides11.jpg" descr="4015_EU_de_Compensation_Plan_Training_Slide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4015_EU_de_Compensation_Plan_Training_Slides12.jpg" descr="4015_EU_de_Compensation_Plan_Training_Slide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015_EU_de_Compensation_Plan_Training_Slides13.jpg" descr="4015_EU_de_Compensation_Plan_Training_Slide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4015_EU_de_Compensation_Plan_Training_Slides14.jpg" descr="4015_EU_de_Compensation_Plan_Training_Slide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4015_EU_de_Compensation_Plan_Training_Slides15.jpg" descr="4015_EU_de_Compensation_Plan_Training_Slides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4015_EU_de_Compensation_Plan_Training_Slides16.jpg" descr="4015_EU_de_Compensation_Plan_Training_Slide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4015_EU_de_Compensation_Plan_Training_Slides17.jpg" descr="4015_EU_de_Compensation_Plan_Training_Slide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015_EU_de_Compensation_Plan_Training_Slides18.jpg" descr="4015_EU_de_Compensation_Plan_Training_Slides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4015_EU_de_Compensation_Plan_Training_Slides19.jpg" descr="4015_EU_de_Compensation_Plan_Training_Slides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015_EU_de_Compensation_Plan_Training_Slides2.jpg" descr="4015_EU_de_Compensation_Plan_Training_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4015_EU_de_Compensation_Plan_Training_Slides20.jpg" descr="4015_EU_de_Compensation_Plan_Training_Slides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4015_EU_de_Compensation_Plan_Training_Slides21.jpg" descr="4015_EU_de_Compensation_Plan_Training_Slides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4015_EU_de_Compensation_Plan_Training_Slides22.jpg" descr="4015_EU_de_Compensation_Plan_Training_Slides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4015_EU_de_Compensation_Plan_Training_Slides23.jpg" descr="4015_EU_de_Compensation_Plan_Training_Slides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4015_EU_de_Compensation_Plan_Training_Slides24.jpg" descr="4015_EU_de_Compensation_Plan_Training_Slides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4015_EU_de_Compensation_Plan_Training_Slides25.jpg" descr="4015_EU_de_Compensation_Plan_Training_Slides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4015_EU_de_Compensation_Plan_Training_Slides26.jpg" descr="4015_EU_de_Compensation_Plan_Training_Slides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4015_EU_de_Compensation_Plan_Training_Slides27.jpg" descr="4015_EU_de_Compensation_Plan_Training_Slides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40XX_EU_fr_Compensation_Plan_Training_Slides28.jpg" descr="40XX_EU_fr_Compensation_Plan_Training_Slides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015_EU_de_Compensation_Plan_Training_Slides3.jpg" descr="4015_EU_de_Compensation_Plan_Training_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015_EU_de_Compensation_Plan_Training_Slides4.jpg" descr="4015_EU_de_Compensation_Plan_Training_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015_EU_de_Compensation_Plan_Training_Slides5.jpg" descr="4015_EU_de_Compensation_Plan_Training_Slide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015_EU_de_Compensation_Plan_Training_Slides6.jpg" descr="4015_EU_de_Compensation_Plan_Training_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015_EU_de_Compensation_Plan_Training_Slides7.jpg" descr="4015_EU_de_Compensation_Plan_Training_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015_EU_de_Compensation_Plan_Training_Slides8.jpg" descr="4015_EU_de_Compensation_Plan_Training_Slide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015_EU_de_Compensation_Plan_Training_Slides9.jpg" descr="4015_EU_de_Compensation_Plan_Training_Slide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