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34000" y="946546"/>
            <a:ext cx="13716000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4006_EU_fr_Opportunity Slide Deck.jpg" descr="4006_EU_fr_Opportunity Slide Dec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4006_EU_fr_Opportunity Slide Deck10.jpg" descr="4006_EU_fr_Opportunity Slide Deck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4006_EU_fr_Opportunity Slide Deck11.jpg" descr="4006_EU_fr_Opportunity Slide Deck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4006_EU_fr_Opportunity Slide Deck12.jpg" descr="4006_EU_fr_Opportunity Slide Deck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006_EU_fr_Opportunity Slide Deck13.jpg" descr="4006_EU_fr_Opportunity Slide Deck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4006_EU_fr_Opportunity Slide Deck14.jpg" descr="4006_EU_fr_Opportunity Slide Deck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4006_EU_fr_Opportunity Slide Deck15.jpg" descr="4006_EU_fr_Opportunity Slide Deck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4006_EU_fr_Opportunity Slide Deck16.jpg" descr="4006_EU_fr_Opportunity Slide Deck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4006_EU_fr_Opportunity Slide Deck17.jpg" descr="4006_EU_fr_Opportunity Slide Deck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4006_EU_fr_Opportunity Slide Deck18.jpg" descr="4006_EU_fr_Opportunity Slide Deck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4006_EU_fr_Opportunity Slide Deck19.jpg" descr="4006_EU_fr_Opportunity Slide Deck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4006_EU_fr_Opportunity Slide Deck2.jpg" descr="4006_EU_fr_Opportunity Slide Deck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4006_EU_fr_Opportunity Slide Deck20.jpg" descr="4006_EU_fr_Opportunity Slide Deck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4006_EU_fr_Opportunity Slide Deck21.jpg" descr="4006_EU_fr_Opportunity Slide Deck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4006_EU_fr_Opportunity Slide Deck22.jpg" descr="4006_EU_fr_Opportunity Slide Deck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4006_EU_en_Opportunity Slide Deck23.jpg" descr="4006_EU_en_Opportunity Slide Deck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4006_EU_fr_Opportunity Slide Deck24.jpg" descr="4006_EU_fr_Opportunity Slide Deck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4006_EU_en_Opportunity Slide Deck25.jpg" descr="4006_EU_en_Opportunity Slide Deck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4006_EU_fr_Opportunity Slide Deck26.jpg" descr="4006_EU_fr_Opportunity Slide Deck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4006_EU_fr_Opportunity Slide Deck27.jpg" descr="4006_EU_fr_Opportunity Slide Deck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4006_EU_fr_Opportunity Slide Deck3.jpg" descr="4006_EU_fr_Opportunity Slide Deck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4006_EU_fr_Opportunity Slide Deck4.jpg" descr="4006_EU_fr_Opportunity Slide Deck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4006_EU_fr_Opportunity Slide Deck5.jpg" descr="4006_EU_fr_Opportunity Slide Deck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4006_EU_fr_Opportunity Slide Deck6.jpg" descr="4006_EU_fr_Opportunity Slide Deck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4006_EU_fr_Opportunity Slide Deck7.jpg" descr="4006_EU_fr_Opportunity Slide Deck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4006_EU_fr_Opportunity Slide Deck8.jpg" descr="4006_EU_fr_Opportunity Slide Deck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4006_EU_fr_Opportunity Slide Deck9.jpg" descr="4006_EU_fr_Opportunity Slide Deck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