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1"/>
    <p:sldMasterId id="2147483661" r:id="rId2"/>
    <p:sldMasterId id="2147483656" r:id="rId3"/>
  </p:sldMasterIdLst>
  <p:notesMasterIdLst>
    <p:notesMasterId r:id="rId36"/>
  </p:notesMasterIdLst>
  <p:sldIdLst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2" r:id="rId17"/>
    <p:sldId id="298" r:id="rId18"/>
    <p:sldId id="273" r:id="rId19"/>
    <p:sldId id="274" r:id="rId20"/>
    <p:sldId id="299" r:id="rId21"/>
    <p:sldId id="276" r:id="rId22"/>
    <p:sldId id="289" r:id="rId23"/>
    <p:sldId id="277" r:id="rId24"/>
    <p:sldId id="278" r:id="rId25"/>
    <p:sldId id="279" r:id="rId26"/>
    <p:sldId id="290" r:id="rId27"/>
    <p:sldId id="281" r:id="rId28"/>
    <p:sldId id="282" r:id="rId29"/>
    <p:sldId id="283" r:id="rId30"/>
    <p:sldId id="284" r:id="rId31"/>
    <p:sldId id="286" r:id="rId32"/>
    <p:sldId id="287" r:id="rId33"/>
    <p:sldId id="300" r:id="rId34"/>
    <p:sldId id="28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77"/>
    <p:restoredTop sz="74717" autoAdjust="0"/>
  </p:normalViewPr>
  <p:slideViewPr>
    <p:cSldViewPr snapToGrid="0" snapToObjects="1">
      <p:cViewPr varScale="1">
        <p:scale>
          <a:sx n="102" d="100"/>
          <a:sy n="102" d="100"/>
        </p:scale>
        <p:origin x="16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985B7-CA75-40F7-A128-EC7B12CB696F}" type="datetimeFigureOut">
              <a:rPr lang="en-GB" smtClean="0"/>
              <a:t>31/05/2019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8B5AD-6E4F-42CD-93EF-A42B42D53F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84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lifeandstyle/2003/jul/13/foodanddrink.features18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cientificamerican.com/article/soil-depletion-and-nutrition-loss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www.euro.who.int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/health-topics/noncommunicable-diseases/obesity/data-and-statistics/infographic-over-50-of-people-are-overweight-or-obese-download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8B5AD-6E4F-42CD-93EF-A42B42D53FD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647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8B5AD-6E4F-42CD-93EF-A42B42D53FD4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173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8B5AD-6E4F-42CD-93EF-A42B42D53FD4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56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appsso.eurostat.ec.europa.eu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show.do?query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=BOOKMARK_DS-382683_QID_25962BD6_UID_-3F171EB0&amp;layout=TIME,C,X,0;GEO,L,Y,0;PESTICID,L,Z,0;UNIT,L,Z,1;INDICATORS,C,Z,2;&amp;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zSelection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=DS-382683PESTICID,F;DS-382683UNIT,KG;DS-382683INDICATORS,OBS_FLAG;&amp;rankName1=TIME_1_0_0_0&amp;rankName2=UNIT_1_2_-1_2&amp;rankName3=GEO_1_2_0_1&amp;rankName4=PESTICID_1_2_-1_2&amp;rankName5=INDICATORS_1_2_-1_2&amp;sortC=ASC_-1_FIRST&amp;rStp=&amp;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cStp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=&amp;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rDCh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=&amp;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cDCh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=&amp;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rDM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true&amp;cDM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true&amp;footnes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false&amp;empty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false&amp;wai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false&amp;time_mode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ROLLING&amp;time_most_recent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false&amp;lang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EN&amp;cfo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=%23%23%23%2C%23%23%23.%23%23%23</a:t>
            </a:r>
          </a:p>
          <a:p>
            <a:r>
              <a:rPr lang="en-GB" dirty="0"/>
              <a:t>2 </a:t>
            </a:r>
            <a:r>
              <a:rPr lang="en-GB" dirty="0">
                <a:hlinkClick r:id="rId3"/>
              </a:rPr>
              <a:t>https://www.theguardian.com/lifeandstyle/2003/jul/13/foodanddrink.features18</a:t>
            </a:r>
            <a:endParaRPr lang="en-GB" dirty="0"/>
          </a:p>
          <a:p>
            <a:r>
              <a:rPr lang="en-GB" dirty="0"/>
              <a:t>3 </a:t>
            </a:r>
            <a:r>
              <a:rPr lang="en-GB" dirty="0">
                <a:hlinkClick r:id="rId4"/>
              </a:rPr>
              <a:t>https://www.scientificamerican.com/article/soil-depletion-and-nutrition-loss/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8B5AD-6E4F-42CD-93EF-A42B42D53FD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123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más información, vea el video aquí: https://www.youtube.com/watch?v=TTiNHD-LjzA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8B5AD-6E4F-42CD-93EF-A42B42D53FD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235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Mencione algunos de los ingredientes como la raíz de cúrcuma, la hoja de aloe vera y la menta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8B5AD-6E4F-42CD-93EF-A42B42D53FD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548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Haz referencia a algunos de los ingredientes como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Goji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Schisandra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raíz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eleuthero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8B5AD-6E4F-42CD-93EF-A42B42D53FD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684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objetivo principal es sentirte bien. Isagenix ayuda a que las personas se sientan mejor.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8B5AD-6E4F-42CD-93EF-A42B42D53FD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760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first goal is to feel good. Isagenix helps people feel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better.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8B5AD-6E4F-42CD-93EF-A42B42D53FD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837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“Encontré un sistema nutricional que me permitió ________ (completar con cómo te sentiste) ____. (Termina tu historia) ".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Ejemplos: me siento con más energía, me siento mejor, me siento menos hinchado, me siento bien en mi propia piel.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“No era solo que estaba comiendo mejor. Yo era _ (acción) ___, _____, y ______. Tuvo un efecto dominó en mi vida ".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Ejemplos: levantarse más temprano, hacer más ejercicio y dormir mejor.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"Es posible que no puedas relacionarte con mi historia, pero hay miles de personas con diferentes objetivos de salud que han utilizado Isagenix para lograrlos".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CUENTAR HISTORIAS DE ISABODY CUMPLIDAS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8B5AD-6E4F-42CD-93EF-A42B42D53FD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292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Isagenix se inició en 2002 cuando el fundador de Isagenix, John W. Anderson, formuló un nuevo producto destinado a ayudar a eliminar toxinas del el cuerpo y curarlo de adentro hacia afuera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Después de formular más de 2,300 productos para más de 600 compañías, sabía que este era el mejor hasta el momento y quería verlo lanzado al público en su forma pura.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Se negó a trabajar con una compañía que pudiera comprometer su formulación original para ahorrar dinero.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Unió fuerzas con dos de los mejores en la industria del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network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marketing, Jim y Kathy Coover, con la promesa de que su compañía nunca se comprometería con los productos que producían y solo usaría la mejor materia prima para hacerlos.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Isagenix se basa en la integridad, el compromiso y la visión para impactar la salud mundial.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El objetivo número uno de Jim, Kathy y John es liberar a las personas del dolor físico y financiero a través de los productos y la oportunidad comercial que Isagenix tiene para ofrecer.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Would you maybe want to use the new “vision” text?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8B5AD-6E4F-42CD-93EF-A42B42D53FD4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274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571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471EDAC-EFC2-DC47-9447-D8C5C33888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55816" y="1319753"/>
            <a:ext cx="4381499" cy="43814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Antes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1482C00E-C983-DE40-A9DB-D76293A098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49899" y="1319753"/>
            <a:ext cx="4381499" cy="4381499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Despues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1BA875-8469-5F47-8B9F-E00A9BE0B9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55750" y="6061075"/>
            <a:ext cx="4381500" cy="519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b="0" i="0" dirty="0" err="1"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  <a:r>
              <a:rPr lang="en-US" b="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 err="1">
                <a:latin typeface="Arial" panose="020B0604020202020204" pitchFamily="34" charset="0"/>
                <a:cs typeface="Arial" panose="020B0604020202020204" pitchFamily="34" charset="0"/>
              </a:rPr>
              <a:t>apellidos</a:t>
            </a:r>
            <a:r>
              <a:rPr lang="en-US" b="0" i="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b="0" i="0" dirty="0" err="1">
                <a:latin typeface="Arial" panose="020B0604020202020204" pitchFamily="34" charset="0"/>
                <a:cs typeface="Arial" panose="020B0604020202020204" pitchFamily="34" charset="0"/>
              </a:rPr>
              <a:t>Rango</a:t>
            </a:r>
            <a:r>
              <a:rPr lang="en-US" b="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186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307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471EDAC-EFC2-DC47-9447-D8C5C33888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7148" y="1541600"/>
            <a:ext cx="4381499" cy="43814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Headshot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8DCD8D-CF1C-AE46-AAAA-E2F000BA4A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23581" y="2846192"/>
            <a:ext cx="5354637" cy="14239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3200" b="0" i="0" dirty="0" err="1"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  <a:r>
              <a:rPr lang="en-US" sz="3200" b="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>
                <a:latin typeface="Arial" panose="020B0604020202020204" pitchFamily="34" charset="0"/>
                <a:cs typeface="Arial" panose="020B0604020202020204" pitchFamily="34" charset="0"/>
              </a:rPr>
              <a:t>apellidos</a:t>
            </a:r>
            <a:r>
              <a:rPr lang="en-US" sz="3200" b="0" i="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b="0" i="0" dirty="0" err="1">
                <a:latin typeface="Arial" panose="020B0604020202020204" pitchFamily="34" charset="0"/>
                <a:cs typeface="Arial" panose="020B0604020202020204" pitchFamily="34" charset="0"/>
              </a:rPr>
              <a:t>Rango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354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594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226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5E7138-0BE4-8D4B-B162-4F40A16D46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0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D5377E-88B1-5241-A7A3-883B7BF62D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4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33078007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8DA743-4151-714A-BF0E-29CB58F08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02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2F8978-48D6-B841-821C-3DCE9DBA5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61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169D03-1EBE-0445-92F5-2C5DA4384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06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4FF2F1-7802-D942-9CEF-3F35A3AC9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02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C88AB9-C043-ED4A-8D2B-7293EAA3B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03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563524-7B9B-B34A-A265-AB842342B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35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60F373-6B0E-5A4C-A90B-A57436456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05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C6E837-8F92-8D4E-9CD8-3E7F85DF5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55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DEB924-223F-674D-B58F-73E9E9028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49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814B31-1566-2C4E-B566-E7C428973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1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>
            <a:hlinkClick r:id="" action="ppaction://media"/>
            <a:extLst>
              <a:ext uri="{FF2B5EF4-FFF2-40B4-BE49-F238E27FC236}">
                <a16:creationId xmlns:a16="http://schemas.microsoft.com/office/drawing/2014/main" id="{697593C5-CB10-4A22-81AB-274D48B0560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65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5D7D45-1758-F648-A3F8-8B632B187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28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5835CFE-2EBF-FF4E-89F1-48E8365975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304F91-AB43-4E44-AA49-F113428D8B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606A78-428A-984C-8BE2-DA1335882C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50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108F53-9013-DC41-9197-592EA37F3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16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5E15E4-6FDA-BB40-9B76-759269C59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20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F43DD6-3135-FE4A-AB6B-D9A38FE83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26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7A3FC80-3095-784D-A375-E5D553B407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0C129-405A-F847-872B-88E4A76FAF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874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D2F0C1-FE50-C84C-A636-2E29FCD48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17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D39DC8-9372-2041-8549-5EA065267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48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D7CAB7-3639-4F4B-8A60-4AB4ED60C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93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38BB0A-9B17-EF4E-BCD8-C2B8BFFA0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063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ABD66A-36B7-5A4A-9C64-55B73B368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81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06822F-F148-3048-A2E7-57F812A33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162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43C209-2D3C-A34E-B0C3-D1A22EE71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059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4C9ADF-A7FF-8446-84CE-B2EF82DF4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76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BD5471-7724-3448-9C5D-0BDB7C0F0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18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D32EB3-C38C-BB43-8B62-64A369B24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7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2DDC31-DB0F-E749-8AEE-67427956A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24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8E00C4-C685-A748-8634-E022715D1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54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B7CF50-1BC1-024E-83A0-9D0A73F19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43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E8A93E-C3FA-5642-A05E-845431668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55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0D7FD8-B38D-D74B-B1F0-E6D36D12A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3666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uccess Stories Produc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uccess Stories Busines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655</Words>
  <Application>Microsoft Macintosh PowerPoint</Application>
  <PresentationFormat>Widescreen</PresentationFormat>
  <Paragraphs>34</Paragraphs>
  <Slides>32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Blank</vt:lpstr>
      <vt:lpstr>Success Stories Product</vt:lpstr>
      <vt:lpstr>Success Stories Business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Goulding</dc:creator>
  <cp:lastModifiedBy>Laura Goulding</cp:lastModifiedBy>
  <cp:revision>32</cp:revision>
  <dcterms:created xsi:type="dcterms:W3CDTF">2019-04-23T14:19:02Z</dcterms:created>
  <dcterms:modified xsi:type="dcterms:W3CDTF">2019-05-31T13:11:39Z</dcterms:modified>
</cp:coreProperties>
</file>